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667436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19 мамыр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7" y="98449"/>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20 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19</a:t>
            </a:r>
            <a:r>
              <a:rPr lang="kk-KZ" altLang="ru-RU" sz="1200" b="1" dirty="0" smtClean="0">
                <a:solidFill>
                  <a:srgbClr val="000000"/>
                </a:solidFill>
                <a:latin typeface="Times New Roman" pitchFamily="18" charset="0"/>
                <a:cs typeface="Times New Roman" pitchFamily="18" charset="0"/>
              </a:rPr>
              <a:t>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20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 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Солтүстіктен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шығ</a:t>
            </a:r>
            <a:r>
              <a:rPr lang="ru-RU" sz="1200" dirty="0" err="1" smtClean="0">
                <a:latin typeface="Times New Roman" pitchFamily="18" charset="0"/>
                <a:cs typeface="Times New Roman" pitchFamily="18" charset="0"/>
              </a:rPr>
              <a:t>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6-11 м/с. </a:t>
            </a:r>
            <a:r>
              <a:rPr lang="kk-KZ" sz="1200" dirty="0" smtClean="0">
                <a:latin typeface="Times New Roman" pitchFamily="18" charset="0"/>
                <a:cs typeface="Times New Roman" pitchFamily="18" charset="0"/>
              </a:rPr>
              <a:t>Ауа температурасы түнде 5-7,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13-15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21 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20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21</a:t>
            </a:r>
            <a:r>
              <a:rPr lang="kk-KZ" sz="1200" b="1" dirty="0" smtClean="0">
                <a:solidFill>
                  <a:srgbClr val="000000"/>
                </a:solidFill>
                <a:latin typeface="Times New Roman" pitchFamily="18" charset="0"/>
                <a:cs typeface="Times New Roman" pitchFamily="18" charset="0"/>
              </a:rPr>
              <a:t>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Көшпелі бұлтты, жауын шашынсыз. Солтүстікт-шығыстан жел соғады, күші </a:t>
            </a:r>
            <a:r>
              <a:rPr lang="kk-KZ" sz="1200" dirty="0">
                <a:latin typeface="Times New Roman" pitchFamily="18" charset="0"/>
                <a:cs typeface="Times New Roman" pitchFamily="18" charset="0"/>
              </a:rPr>
              <a:t>5</a:t>
            </a:r>
            <a:r>
              <a:rPr lang="kk-KZ" sz="1200" dirty="0" smtClean="0">
                <a:latin typeface="Times New Roman" pitchFamily="18" charset="0"/>
                <a:cs typeface="Times New Roman" pitchFamily="18" charset="0"/>
              </a:rPr>
              <a:t>-10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6-8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3941836"/>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3,475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20 мамырда, 21 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жиналуына</a:t>
            </a:r>
            <a:r>
              <a:rPr lang="kk-KZ" sz="1200" b="1"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17677</TotalTime>
  <Words>526</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4342</cp:revision>
  <cp:lastPrinted>2021-07-01T07:38:07Z</cp:lastPrinted>
  <dcterms:created xsi:type="dcterms:W3CDTF">2018-03-27T06:03:00Z</dcterms:created>
  <dcterms:modified xsi:type="dcterms:W3CDTF">2024-05-19T08:36:00Z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