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3" d="100"/>
          <a:sy n="73" d="100"/>
        </p:scale>
        <p:origin x="30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14393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20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11-13,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15-17 градус </a:t>
            </a:r>
            <a:r>
              <a:rPr lang="ru-RU" altLang="ru-RU" sz="1200" dirty="0" err="1">
                <a:latin typeface="Times New Roman" panose="02020603050405020304" pitchFamily="18" charset="0"/>
                <a:cs typeface="Times New Roman" panose="02020603050405020304" pitchFamily="18" charset="0"/>
              </a:rPr>
              <a:t>жылы</a:t>
            </a:r>
            <a:endParaRPr lang="ru-RU" altLang="ru-RU"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1532071"/>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18374</TotalTime>
  <Words>626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3657</cp:revision>
  <cp:lastPrinted>2021-07-01T03:56:27Z</cp:lastPrinted>
  <dcterms:created xsi:type="dcterms:W3CDTF">2018-03-27T06:03:00Z</dcterms:created>
  <dcterms:modified xsi:type="dcterms:W3CDTF">2024-05-19T08:58:24Z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