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40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3</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0.017</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3</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0.01</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37</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0.074</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832</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0.166</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21</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0.106</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22</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0.055</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smtClean="0">
                <a:solidFill>
                  <a:srgbClr val="000000"/>
                </a:solidFill>
                <a:latin typeface="Times New Roman" panose="02020603050405020304" pitchFamily="18" charset="0"/>
                <a:cs typeface="Times New Roman" panose="02020603050405020304" pitchFamily="18" charset="0"/>
              </a:rPr>
              <a:t> 20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дауыл. Кей уақытта шаңды </a:t>
            </a:r>
            <a:r>
              <a:rPr lang="kk-KZ" sz="1200" dirty="0" smtClean="0">
                <a:solidFill>
                  <a:srgbClr val="000000"/>
                </a:solidFill>
                <a:latin typeface="Times New Roman" panose="02020603050405020304" pitchFamily="18" charset="0"/>
                <a:cs typeface="Times New Roman" panose="02020603050405020304" pitchFamily="18" charset="0"/>
                <a:sym typeface="+mn-ea"/>
              </a:rPr>
              <a:t>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мамырға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мамырға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14682</TotalTime>
  <Words>561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3129</cp:revision>
  <cp:lastPrinted>2021-07-01T07:38:07Z</cp:lastPrinted>
  <dcterms:created xsi:type="dcterms:W3CDTF">2018-03-27T06:03:00Z</dcterms:created>
  <dcterms:modified xsi:type="dcterms:W3CDTF">2024-05-19T07:03:58Z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