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306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97257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74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65778" y="146635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19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20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юго-западный 9-14, временами порывы 15-20 м/с. Температура воздуха 10-12, днем 15-17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20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21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 Ветер северо-западный 9-14, порывы 15-20 м/с. Температура воздуха ночью 8-10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5220122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77502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20043</TotalTime>
  <Words>682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3696</cp:revision>
  <cp:lastPrinted>2021-07-01T03:56:27Z</cp:lastPrinted>
  <dcterms:created xsi:type="dcterms:W3CDTF">2018-03-27T06:03:00Z</dcterms:created>
  <dcterms:modified xsi:type="dcterms:W3CDTF">2024-05-19T08:59:18Z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