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257684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21 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 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5-10 м/с. Температура воздуха 6-8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7481907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3,475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21 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накаплению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Снигирева Н.Г./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35798</TotalTime>
  <Words>595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4428</cp:revision>
  <cp:lastPrinted>2021-02-03T11:37:00Z</cp:lastPrinted>
  <dcterms:created xsi:type="dcterms:W3CDTF">2018-03-27T06:03:00Z</dcterms:created>
  <dcterms:modified xsi:type="dcterms:W3CDTF">2024-05-19T08:55:55Z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