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34491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мая 2024 г.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9-14, временами порывы 15-20 м/с. Температура воздуха 16-18, днем 21-23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9-14, порывы 15-20 м/с. Температура воздуха ночью 12-14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8646851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19059</TotalTime>
  <Words>626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3609</cp:revision>
  <cp:lastPrinted>2021-07-01T03:56:27Z</cp:lastPrinted>
  <dcterms:created xsi:type="dcterms:W3CDTF">2018-03-27T06:03:00Z</dcterms:created>
  <dcterms:modified xsi:type="dcterms:W3CDTF">2024-05-19T09:03:53Z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