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>
        <p:scale>
          <a:sx n="100" d="100"/>
          <a:sy n="100" d="100"/>
        </p:scale>
        <p:origin x="1542" y="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90635873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3870338"/>
              </p:ext>
            </p:extLst>
          </p:nvPr>
        </p:nvGraphicFramePr>
        <p:xfrm>
          <a:off x="4989512" y="4393086"/>
          <a:ext cx="4747702" cy="20286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7607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389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128768"/>
            <a:ext cx="4759889" cy="221086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без осадков. Ветер северный, северо-восточный 9-14 м/с. Температура воздуха ночью 5-7, днем 20-22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9-14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</a:p>
          <a:p>
            <a:pPr lvl="0" indent="144000" algn="just">
              <a:spcBef>
                <a:spcPts val="0"/>
              </a:spcBef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25312</TotalTime>
  <Words>593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4557</cp:revision>
  <cp:lastPrinted>2021-07-01T03:56:27Z</cp:lastPrinted>
  <dcterms:created xsi:type="dcterms:W3CDTF">2018-03-27T06:03:00Z</dcterms:created>
  <dcterms:modified xsi:type="dcterms:W3CDTF">2024-05-19T06:37:29Z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