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27686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№140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20 мая 2024 г.</a:t>
            </a:r>
            <a:r>
              <a:rPr lang="kk-KZ" sz="1200" dirty="0"/>
              <a:t>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юго-западный 9-14, временами порывы 15-20 м/с. Температура воздуха 11-13, днем 15-17 тепла.</a:t>
            </a:r>
          </a:p>
          <a:p>
            <a:pPr algn="ctr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северо-западный 9-14, порывы 15-20 м/с. Температура воздуха ночью 8-10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845639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18384</TotalTime>
  <Words>636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3608</cp:revision>
  <cp:lastPrinted>2021-07-01T03:56:27Z</cp:lastPrinted>
  <dcterms:created xsi:type="dcterms:W3CDTF">2018-03-27T06:03:00Z</dcterms:created>
  <dcterms:modified xsi:type="dcterms:W3CDTF">2024-05-19T08:59:15Z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