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76872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21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48335988"/>
              </p:ext>
            </p:extLst>
          </p:nvPr>
        </p:nvGraphicFramePr>
        <p:xfrm>
          <a:off x="5025008" y="4077072"/>
          <a:ext cx="4693124" cy="2389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15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738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62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58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90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9"/>
            <a:ext cx="4759800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20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20 ч. 20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       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мая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20 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21 мая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 5-7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16367</TotalTime>
  <Words>585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4869</cp:revision>
  <cp:lastPrinted>2021-07-01T03:56:27Z</cp:lastPrinted>
  <dcterms:created xsi:type="dcterms:W3CDTF">2018-03-27T06:03:00Z</dcterms:created>
  <dcterms:modified xsi:type="dcterms:W3CDTF">2024-05-19T07:37:06Z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