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3" d="100"/>
          <a:sy n="73" d="100"/>
        </p:scale>
        <p:origin x="30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441601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20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аздаған жаңбыр. Батыстан, оңтүстік-батыстан жел соғады, түнде күші 9-14, кей уақыттарда екпіні 15-20 м/с. Ауа температурасы түнде 10-12, күндіз 17-19 градус жылы.</a:t>
            </a:r>
          </a:p>
          <a:p>
            <a:pPr algn="just"/>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21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20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 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жаңбыр, найзагай, күндіз бұршақ.</a:t>
            </a:r>
            <a:r>
              <a:rPr lang="kk-KZ" sz="1200" dirty="0">
                <a:latin typeface="Times New Roman" pitchFamily="18" charset="0"/>
                <a:cs typeface="Times New Roman" pitchFamily="18" charset="0"/>
                <a:sym typeface="+mn-ea"/>
              </a:rPr>
              <a:t> Солтүстік-батыстан жел соғады, күші 9-14 м/с, екпіні 15-20 м/с.  Ауа температурасы түнде 8-10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84791553"/>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05340"/>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18924</TotalTime>
  <Words>586</Words>
  <Application>Microsoft Office PowerPoint</Application>
  <PresentationFormat>Лист A4 (210x297 мм)</PresentationFormat>
  <Paragraphs>82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3615</cp:revision>
  <cp:lastPrinted>2021-07-01T07:38:07Z</cp:lastPrinted>
  <dcterms:created xsi:type="dcterms:W3CDTF">2018-03-27T06:03:00Z</dcterms:created>
  <dcterms:modified xsi:type="dcterms:W3CDTF">2024-05-19T09:10:51Z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