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2" d="100"/>
          <a:sy n="92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757470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временами дождь, гроза. Ветер 7-12 м/с. Температура воздуха ночью 8-10, днем 11-13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20 ч. 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по 08 ч. 2</a:t>
            </a:r>
            <a:r>
              <a:rPr lang="en-US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3347369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0.303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19412</TotalTime>
  <Words>613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3176</cp:revision>
  <cp:lastPrinted>2021-07-01T03:56:27Z</cp:lastPrinted>
  <dcterms:created xsi:type="dcterms:W3CDTF">2018-03-27T06:03:00Z</dcterms:created>
  <dcterms:modified xsi:type="dcterms:W3CDTF">2024-05-19T07:55:11Z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