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059268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днем кратковременный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юго-западный 5-10, днем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98916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19264</TotalTime>
  <Words>615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3501</cp:revision>
  <cp:lastPrinted>2021-10-14T11:15:53Z</cp:lastPrinted>
  <dcterms:created xsi:type="dcterms:W3CDTF">2018-03-27T06:03:00Z</dcterms:created>
  <dcterms:modified xsi:type="dcterms:W3CDTF">2024-05-19T06:49:54Z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