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3839246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894835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</a:t>
            </a: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мая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дождь, ночью временами сильный дождь, гроза, шквал. Ветер юго-западный 8-13, порывы 15-20 м/с. Температура воздуха ночью 9-11, днем 22-24 тепла.  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м/с. Температура воздуха 10-12 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9"/>
            <a:ext cx="447232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13583</TotalTime>
  <Words>624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3111</cp:revision>
  <cp:lastPrinted>2021-07-01T03:56:27Z</cp:lastPrinted>
  <dcterms:created xsi:type="dcterms:W3CDTF">2018-03-27T06:03:00Z</dcterms:created>
  <dcterms:modified xsi:type="dcterms:W3CDTF">2024-05-19T07:36:14Z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