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5" d="100"/>
          <a:sy n="95" d="100"/>
        </p:scale>
        <p:origin x="90" y="30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61184166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140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мая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повышенный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8161203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0,375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19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мая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без осадков. Ночью и утром туман. Ветер юго-западный 3-8 м/с. Температура воздуха ночью 10-12, днем 17-19 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 2024 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11-13 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./Бекмурзаева Б.К.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25916</TotalTime>
  <Words>595</Words>
  <Application>Microsoft Office PowerPoint</Application>
  <PresentationFormat>Лист A4 (210x297 мм)</PresentationFormat>
  <Paragraphs>88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3320</cp:revision>
  <cp:lastPrinted>2021-10-15T03:50:29Z</cp:lastPrinted>
  <dcterms:created xsi:type="dcterms:W3CDTF">2018-03-27T06:03:00Z</dcterms:created>
  <dcterms:modified xsi:type="dcterms:W3CDTF">2024-05-19T06:07:48Z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