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95705440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140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2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мая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Облачность,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гроза.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юго-западный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9-14, днем порывы 15-20 м/с. Температура воздуха ночью 11-13, днем 20-22 тепла. 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21 мая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Облачно, без осадков. Ветер юго-западный 9-14 м/с.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ночью 11-13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5498832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мая, ночью 21 мая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31587</TotalTime>
  <Words>657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5217</cp:revision>
  <cp:lastPrinted>2021-11-30T05:55:24Z</cp:lastPrinted>
  <dcterms:created xsi:type="dcterms:W3CDTF">2018-03-27T06:03:00Z</dcterms:created>
  <dcterms:modified xsi:type="dcterms:W3CDTF">2024-05-19T07:17:27Z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