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894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9971441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кратковременный дождь, гроза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с переходом на юго-западный 5-10, днем порывы 15-18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мая до 08 ч. 21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90297" y="215778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65359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638700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23203</TotalTime>
  <Words>674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3793</cp:revision>
  <cp:lastPrinted>2021-10-18T15:52:53Z</cp:lastPrinted>
  <dcterms:created xsi:type="dcterms:W3CDTF">2018-03-27T06:03:00Z</dcterms:created>
  <dcterms:modified xsi:type="dcterms:W3CDTF">2024-05-19T06:50:22Z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