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30" d="100"/>
          <a:sy n="130" d="100"/>
        </p:scale>
        <p:origin x="-1548" y="7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90682196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северо-восточный              15-20, порывы 23-28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град.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16363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4866</cp:revision>
  <cp:lastPrinted>2021-07-01T03:56:27Z</cp:lastPrinted>
  <dcterms:created xsi:type="dcterms:W3CDTF">2018-03-27T06:03:00Z</dcterms:created>
  <dcterms:modified xsi:type="dcterms:W3CDTF">2024-05-18T07:39:51Z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