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90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778477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2156066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 без осадков. Ветер западный, северо-западный 9-14 м/с. Температура воздуха ночью 11-13, днем 17-19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западный, 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-13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25965</TotalTime>
  <Words>532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3319</cp:revision>
  <cp:lastPrinted>2021-10-15T03:50:29Z</cp:lastPrinted>
  <dcterms:created xsi:type="dcterms:W3CDTF">2018-03-27T06:03:00Z</dcterms:created>
  <dcterms:modified xsi:type="dcterms:W3CDTF">2024-05-18T07:51:03Z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