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4" d="100"/>
          <a:sy n="114" d="100"/>
        </p:scale>
        <p:origin x="193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46101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мая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днем временами сильный дождь, гроза, шквал. Ветер юго-западный 9-14, порывы 15-20 м/с.  Температура воздуха ночью 17-19, днем 23-25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9-14, порывы 15-20 м/с. Температура воздуха ночью 15-17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53580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06529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19054</TotalTime>
  <Words>635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3605</cp:revision>
  <cp:lastPrinted>2021-07-01T03:56:27Z</cp:lastPrinted>
  <dcterms:created xsi:type="dcterms:W3CDTF">2018-03-27T06:03:00Z</dcterms:created>
  <dcterms:modified xsi:type="dcterms:W3CDTF">2024-05-18T07:41:27Z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