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19 ма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18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19 ма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ночью и утром дождь, гроза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западный 7-12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15-17,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26-28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20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19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20 мая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Облачно, дождь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юго-западный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0,037</a:t>
                      </a:r>
                      <a:endParaRPr lang="ru-RU" sz="1100" baseline="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0,017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819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0,164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0,207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0,038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К.А.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19071</TotalTime>
  <Words>537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4140</cp:revision>
  <cp:lastPrinted>2021-07-01T03:56:27Z</cp:lastPrinted>
  <dcterms:created xsi:type="dcterms:W3CDTF">2018-03-27T06:03:00Z</dcterms:created>
  <dcterms:modified xsi:type="dcterms:W3CDTF">2024-05-18T06:44:17Z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