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44702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дождь. Ветер северо-восточный 9-14, днем порывы 15-20 м/с. Температура воздуха ночью 12-14, днем 24-26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дождь.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 м/с. Температура воздуха ночью 12-14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79244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мая, ночью 20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31582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5214</cp:revision>
  <cp:lastPrinted>2021-11-30T05:55:24Z</cp:lastPrinted>
  <dcterms:created xsi:type="dcterms:W3CDTF">2018-03-27T06:03:00Z</dcterms:created>
  <dcterms:modified xsi:type="dcterms:W3CDTF">2024-05-18T07:39:21Z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