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55986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5778" y="14663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9-14, днем порывы 15-20 м/с. Температура воздуха ночью 13-15,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северо-западный 9-14, порывы 15-20 м/с. Температура воздуха ночью 8-10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72378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20036</TotalTime>
  <Words>683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3694</cp:revision>
  <cp:lastPrinted>2021-07-01T03:56:27Z</cp:lastPrinted>
  <dcterms:created xsi:type="dcterms:W3CDTF">2018-03-27T06:03:00Z</dcterms:created>
  <dcterms:modified xsi:type="dcterms:W3CDTF">2024-05-18T08:23:06Z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