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800580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19 мая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мая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19 мая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Облачно, дождь, днем сильный дождь. Гроза, днем град. Ветер 9-14, днем порывы 15-20 м/с. Температура воздуха ночью и днем 9-11 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мая по 08 ч. 20 мая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дождь, гроза. Ветер 9-14 м/с. Температура 8-10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мая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107285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0.533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0.344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0.356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19398</TotalTime>
  <Words>616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3175</cp:revision>
  <cp:lastPrinted>2021-07-01T03:56:27Z</cp:lastPrinted>
  <dcterms:created xsi:type="dcterms:W3CDTF">2018-03-27T06:03:00Z</dcterms:created>
  <dcterms:modified xsi:type="dcterms:W3CDTF">2024-05-18T07:28:02Z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