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дождь, временами сильный, гроза, град. Ветер северо-западный 3-8, при грозе порывы 15-20 м/с. Температура воздуха ночью 14-16, днем 23-25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20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332110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19751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4604</cp:revision>
  <cp:lastPrinted>2021-07-01T09:11:30Z</cp:lastPrinted>
  <dcterms:created xsi:type="dcterms:W3CDTF">2018-03-27T06:03:00Z</dcterms:created>
  <dcterms:modified xsi:type="dcterms:W3CDTF">2024-05-18T06:34:32Z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