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89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3816300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утром и днем дождь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с переходом на юго-западный 7-12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8-10°,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24-26°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2361" y="23980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8270944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19260</TotalTime>
  <Words>596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3499</cp:revision>
  <cp:lastPrinted>2021-10-14T11:15:53Z</cp:lastPrinted>
  <dcterms:created xsi:type="dcterms:W3CDTF">2018-03-27T06:03:00Z</dcterms:created>
  <dcterms:modified xsi:type="dcterms:W3CDTF">2024-05-18T08:11:02Z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