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383924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8948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утром и днем дождь, временами сильный дождь, гроза, шквал. Ветер юго-западный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15-20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гроза, шквал. 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северо-западный 8-13, порывы 15-20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9"/>
            <a:ext cx="447232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13581</TotalTime>
  <Words>642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3108</cp:revision>
  <cp:lastPrinted>2021-07-01T03:56:27Z</cp:lastPrinted>
  <dcterms:created xsi:type="dcterms:W3CDTF">2018-03-27T06:03:00Z</dcterms:created>
  <dcterms:modified xsi:type="dcterms:W3CDTF">2024-05-18T08:11:52Z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