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 varScale="1">
        <p:scale>
          <a:sx n="114" d="100"/>
          <a:sy n="114" d="100"/>
        </p:scale>
        <p:origin x="1938" y="14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11062405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мая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2207" y="194224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19 мая 2024 г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18 мая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19 мая 2024 г. </a:t>
            </a:r>
          </a:p>
          <a:p>
            <a:pPr lvl="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ночью дождь, гроза. Ветер юго-западный ночью 9-14, днем 15-20 м/с. Температура воздуха ночью 13-15, днем 19-21 тепла.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20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  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       с 20 ч. 19 мая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20 мая 2024 г.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ночью дождь. Ветер северо-западный 9-14 м/с. Температура воздуха ночью 11-13 тепла.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5379" y="2459503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18 мая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4168025"/>
              </p:ext>
            </p:extLst>
          </p:nvPr>
        </p:nvGraphicFramePr>
        <p:xfrm>
          <a:off x="5097016" y="4299341"/>
          <a:ext cx="4687289" cy="10638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1321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6418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794933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19021</TotalTime>
  <Words>610</Words>
  <Application>Microsoft Office PowerPoint</Application>
  <PresentationFormat>Лист A4 (210x297 мм)</PresentationFormat>
  <Paragraphs>83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 Kazgidromet</cp:lastModifiedBy>
  <cp:revision>3593</cp:revision>
  <cp:lastPrinted>2021-07-01T03:56:27Z</cp:lastPrinted>
  <dcterms:created xsi:type="dcterms:W3CDTF">2018-03-27T06:03:00Z</dcterms:created>
  <dcterms:modified xsi:type="dcterms:W3CDTF">2024-05-18T07:46:21Z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