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89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5299692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П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с переходом на северо-западный 7-12, днем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14-16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28-30°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606934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8875" y="600551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20041</TotalTime>
  <Words>608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3534</cp:revision>
  <cp:lastPrinted>2021-07-01T03:56:27Z</cp:lastPrinted>
  <dcterms:created xsi:type="dcterms:W3CDTF">2018-03-27T06:03:00Z</dcterms:created>
  <dcterms:modified xsi:type="dcterms:W3CDTF">2024-05-18T08:00:31Z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