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2930515"/>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17</a:t>
                      </a:r>
                      <a:r>
                        <a:rPr lang="ru-RU" altLang="zh-CN" sz="1200" b="1" i="1" baseline="0" dirty="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17 </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12262510"/>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10095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0.255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3"/>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18</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18 мамыр</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түстік-шығыстан</a:t>
            </a:r>
            <a:r>
              <a:rPr lang="kk-KZ" sz="1100" dirty="0">
                <a:latin typeface="Times New Roman" panose="02020603050405020304" pitchFamily="18" charset="0"/>
                <a:cs typeface="Times New Roman" panose="02020603050405020304" pitchFamily="18" charset="0"/>
              </a:rPr>
              <a:t>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5-10 м/с. Ауа температурасы түнде 7-9, күндіз 24-26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19</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18</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19 мамыр</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Бұлтты, </a:t>
            </a:r>
            <a:r>
              <a:rPr lang="kk-KZ" sz="1100" kern="1400" dirty="0">
                <a:solidFill>
                  <a:srgbClr val="000000"/>
                </a:solidFill>
                <a:latin typeface="Times New Roman" panose="02020603050405020304" pitchFamily="18" charset="0"/>
                <a:ea typeface="Times New Roman" panose="02020603050405020304" pitchFamily="18" charset="0"/>
              </a:rPr>
              <a:t>жаңбыр</a:t>
            </a:r>
            <a:r>
              <a:rPr lang="kk-KZ" sz="1100" dirty="0">
                <a:latin typeface="Times New Roman" panose="02020603050405020304" pitchFamily="18" charset="0"/>
                <a:cs typeface="Times New Roman" panose="02020603050405020304" pitchFamily="18" charset="0"/>
              </a:rPr>
              <a:t>. Оң</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түстік-шығыстан</a:t>
            </a:r>
            <a:r>
              <a:rPr lang="kk-KZ" sz="1100" dirty="0">
                <a:latin typeface="Times New Roman" panose="02020603050405020304" pitchFamily="18" charset="0"/>
                <a:cs typeface="Times New Roman" panose="02020603050405020304" pitchFamily="18" charset="0"/>
              </a:rPr>
              <a:t>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12-14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18 мамырда, түнде 19 мамырда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Аринова Н.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29513</TotalTime>
  <Words>603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5033</cp:revision>
  <cp:lastPrinted>2023-01-16T10:13:34Z</cp:lastPrinted>
  <dcterms:created xsi:type="dcterms:W3CDTF">2018-03-27T06:03:00Z</dcterms:created>
  <dcterms:modified xsi:type="dcterms:W3CDTF">2024-05-17T05:40:00Z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