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02739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8979696"/>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480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6-8,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17-19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19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Кошпелі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25499</TotalTime>
  <Words>569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4953</cp:revision>
  <cp:lastPrinted>2021-07-01T03:56:27Z</cp:lastPrinted>
  <dcterms:created xsi:type="dcterms:W3CDTF">2018-03-27T06:03:00Z</dcterms:created>
  <dcterms:modified xsi:type="dcterms:W3CDTF">2024-05-17T07:49:31Z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