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9515961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6175584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1</a:t>
            </a:r>
            <a:r>
              <a:rPr lang="ru-RU" altLang="ru-RU" sz="1100" b="1" dirty="0">
                <a:latin typeface="Times New Roman" pitchFamily="18" charset="0"/>
                <a:cs typeface="Times New Roman" pitchFamily="18" charset="0"/>
              </a:rPr>
              <a:t>7</a:t>
            </a:r>
            <a:r>
              <a:rPr lang="kk-KZ" altLang="ru-RU" sz="1100" b="1" dirty="0" smtClean="0">
                <a:latin typeface="Times New Roman" pitchFamily="18" charset="0"/>
                <a:cs typeface="Times New Roman" pitchFamily="18" charset="0"/>
              </a:rPr>
              <a:t> мамырдан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ru-RU" altLang="ru-RU" sz="1100" b="1" dirty="0" smtClean="0">
                <a:latin typeface="Times New Roman" pitchFamily="18" charset="0"/>
                <a:cs typeface="Times New Roman" pitchFamily="18" charset="0"/>
              </a:rPr>
              <a:t>1</a:t>
            </a:r>
            <a:r>
              <a:rPr lang="ru-RU" altLang="ru-RU" sz="1100" b="1" dirty="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мамырға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таңертең және күндіз жаңбыр, кей уақыттарда қатты жаңбыр, найзағай, дауыл болады. Оңтүстік-батыстан жел соғады, күші 8-13, найзағай кезінде екпіні 15-20 м/с. Ауа температурасы түнде 16-18, күндіз 21-23 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таңертең және күндіз </a:t>
            </a:r>
            <a:r>
              <a:rPr lang="kk-KZ" sz="1100" dirty="0" smtClean="0">
                <a:latin typeface="Times New Roman" pitchFamily="18" charset="0"/>
                <a:cs typeface="Times New Roman" pitchFamily="18" charset="0"/>
              </a:rPr>
              <a:t>жаңбыр, найзағай, дауыл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утром порывы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1</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13690</TotalTime>
  <Words>608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3234</cp:revision>
  <cp:lastPrinted>2021-07-01T03:56:27Z</cp:lastPrinted>
  <dcterms:created xsi:type="dcterms:W3CDTF">2018-03-27T06:03:00Z</dcterms:created>
  <dcterms:modified xsi:type="dcterms:W3CDTF">2024-05-17T08:02:37Z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