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588402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мамырда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831377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18870</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3496</cp:revision>
  <cp:lastPrinted>2021-07-01T03:56:27Z</cp:lastPrinted>
  <dcterms:created xsi:type="dcterms:W3CDTF">2018-03-27T06:03:00Z</dcterms:created>
  <dcterms:modified xsi:type="dcterms:W3CDTF">2024-05-17T08:14:53Z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