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00" d="100"/>
          <a:sy n="100" d="100"/>
        </p:scale>
        <p:origin x="-852"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5999280"/>
              </p:ext>
            </p:extLst>
          </p:nvPr>
        </p:nvGraphicFramePr>
        <p:xfrm>
          <a:off x="307975" y="2876962"/>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692527" y="160994"/>
            <a:ext cx="5008686"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18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a:latin typeface="Times New Roman" panose="02020603050405020304" pitchFamily="18" charset="0"/>
                <a:cs typeface="Times New Roman" panose="02020603050405020304" pitchFamily="18" charset="0"/>
              </a:rPr>
              <a:t> 15-20</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a:t>
            </a:r>
            <a:r>
              <a:rPr lang="ru-RU" sz="1200" dirty="0">
                <a:latin typeface="Times New Roman" panose="02020603050405020304" pitchFamily="18" charset="0"/>
                <a:cs typeface="Times New Roman" panose="02020603050405020304" pitchFamily="18" charset="0"/>
              </a:rPr>
              <a:t> 23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19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6" y="2499273"/>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4783474"/>
              </p:ext>
            </p:extLst>
          </p:nvPr>
        </p:nvGraphicFramePr>
        <p:xfrm>
          <a:off x="4931344" y="4337288"/>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878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6024">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09331"/>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19084</TotalTime>
  <Words>629</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3650</cp:revision>
  <cp:lastPrinted>2021-07-01T07:38:07Z</cp:lastPrinted>
  <dcterms:created xsi:type="dcterms:W3CDTF">2018-03-27T06:03:00Z</dcterms:created>
  <dcterms:modified xsi:type="dcterms:W3CDTF">2024-05-17T09:24:36Z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