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4" d="100"/>
          <a:sy n="114" d="100"/>
        </p:scale>
        <p:origin x="193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943205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временами сильный дождь, гроза, шквал. Ветер южный, юго-восточный 9-14, днем порывы 15-20 м/с. Температура воздуха ночью 14-16, днем 23-25 тепла.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18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мая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9-14, порывы 15-20 м/с. Температура воздуха ночью 11-13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379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751382"/>
              </p:ext>
            </p:extLst>
          </p:nvPr>
        </p:nvGraphicFramePr>
        <p:xfrm>
          <a:off x="5097016" y="4299341"/>
          <a:ext cx="4687289" cy="1063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18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19015</TotalTime>
  <Words>621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3590</cp:revision>
  <cp:lastPrinted>2021-07-01T03:56:27Z</cp:lastPrinted>
  <dcterms:created xsi:type="dcterms:W3CDTF">2018-03-27T06:03:00Z</dcterms:created>
  <dcterms:modified xsi:type="dcterms:W3CDTF">2024-05-17T09:27:18Z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