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73" d="100"/>
          <a:sy n="73" d="100"/>
        </p:scale>
        <p:origin x="306"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7193978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№138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7468" y="128385"/>
            <a:ext cx="4979946"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18 </a:t>
            </a:r>
            <a:r>
              <a:rPr lang="ru-RU" altLang="ru-RU" sz="1200" b="1" dirty="0" err="1">
                <a:solidFill>
                  <a:srgbClr val="000000"/>
                </a:solidFill>
                <a:latin typeface="Times New Roman" panose="02020603050405020304" pitchFamily="18" charset="0"/>
                <a:cs typeface="Times New Roman" panose="02020603050405020304" pitchFamily="18" charset="0"/>
              </a:rPr>
              <a:t>мамырға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17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жаңбыр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найзағай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Оңтүстіктен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оңтүстік-шығыстан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10-12 градус,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23-25 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a:t>
            </a: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19 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18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19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7780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12-14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77800" algn="just"/>
            <a:endParaRPr lang="ru-RU" altLang="ru-RU" sz="1200" dirty="0" err="1">
              <a:solidFill>
                <a:srgbClr val="FF0000"/>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4976" y="2373601"/>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82647752"/>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50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252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1096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Буланбаева Д.М./Огай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772416"/>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18369</TotalTime>
  <Words>626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 Kazgidromet</cp:lastModifiedBy>
  <cp:revision>3651</cp:revision>
  <cp:lastPrinted>2021-07-01T03:56:27Z</cp:lastPrinted>
  <dcterms:created xsi:type="dcterms:W3CDTF">2018-03-27T06:03:00Z</dcterms:created>
  <dcterms:modified xsi:type="dcterms:W3CDTF">2024-05-17T09:17:35Z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