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85" d="100"/>
          <a:sy n="85" d="100"/>
        </p:scale>
        <p:origin x="1194" y="78"/>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138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itchFamily="18" charset="0"/>
                <a:cs typeface="Times New Roman"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0141188"/>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a16="http://schemas.microsoft.com/office/drawing/2014/main" val="3583770891"/>
                    </a:ext>
                  </a:extLst>
                </a:gridCol>
                <a:gridCol w="1531599">
                  <a:extLst>
                    <a:ext uri="{9D8B030D-6E8A-4147-A177-3AD203B41FA5}">
                      <a16:colId xmlns:a16="http://schemas.microsoft.com/office/drawing/2014/main" val="1276116030"/>
                    </a:ext>
                  </a:extLst>
                </a:gridCol>
                <a:gridCol w="1440161">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454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608512"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a:t>
            </a:r>
            <a:r>
              <a:rPr lang="kk-KZ" altLang="ru-RU" sz="1100" b="1" dirty="0" smtClean="0">
                <a:solidFill>
                  <a:srgbClr val="000000"/>
                </a:solidFill>
                <a:latin typeface="Times New Roman" pitchFamily="18" charset="0"/>
                <a:cs typeface="Times New Roman" pitchFamily="18" charset="0"/>
              </a:rPr>
              <a:t>7 </a:t>
            </a:r>
            <a:r>
              <a:rPr lang="kk-KZ" altLang="ru-RU" sz="1100" b="1" dirty="0">
                <a:latin typeface="Times New Roman" pitchFamily="18" charset="0"/>
                <a:cs typeface="Times New Roman" pitchFamily="18" charset="0"/>
              </a:rPr>
              <a:t>мамырға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18</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жаңбыр, найзағай. Оңтүстік-батыстан соғатын жел солтүстік-батысқа ауысады,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күндіз екпіні 15-20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6-8,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21-23 </a:t>
            </a:r>
            <a:r>
              <a:rPr lang="kk-KZ" sz="1100" dirty="0">
                <a:latin typeface="Times New Roman" pitchFamily="18" charset="0"/>
                <a:cs typeface="Times New Roman" pitchFamily="18" charset="0"/>
              </a:rPr>
              <a:t>градус жылы.</a:t>
            </a:r>
          </a:p>
          <a:p>
            <a:pPr indent="180975" algn="ctr"/>
            <a:r>
              <a:rPr lang="kk-KZ" sz="1100" b="1" dirty="0" smtClean="0">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мамырға </a:t>
            </a:r>
            <a:r>
              <a:rPr lang="kk-KZ" sz="1100" b="1" dirty="0">
                <a:latin typeface="Times New Roman" pitchFamily="18" charset="0"/>
                <a:cs typeface="Times New Roman" pitchFamily="18" charset="0"/>
              </a:rPr>
              <a:t>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18</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мамырға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 бұршақ, дауыл.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екпіні 23-28 </a:t>
            </a:r>
            <a:r>
              <a:rPr lang="kk-KZ" sz="1100" dirty="0">
                <a:latin typeface="Times New Roman" pitchFamily="18" charset="0"/>
                <a:cs typeface="Times New Roman" pitchFamily="18" charset="0"/>
              </a:rPr>
              <a:t>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08512" cy="95410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18 </a:t>
            </a:r>
            <a:r>
              <a:rPr lang="kk-KZ" altLang="ru-RU" sz="1100" dirty="0">
                <a:solidFill>
                  <a:schemeClr val="tx1"/>
                </a:solidFill>
                <a:latin typeface="Times New Roman" pitchFamily="18" charset="0"/>
                <a:cs typeface="Times New Roman" pitchFamily="18" charset="0"/>
              </a:rPr>
              <a:t>мамырға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19</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мамырға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15069</TotalTime>
  <Words>566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4649</cp:revision>
  <cp:lastPrinted>2021-07-01T03:56:27Z</cp:lastPrinted>
  <dcterms:created xsi:type="dcterms:W3CDTF">2018-03-27T06:03:00Z</dcterms:created>
  <dcterms:modified xsi:type="dcterms:W3CDTF">2024-05-17T06:37:01Z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