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27521648"/>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138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17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мамыр</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18</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мамыр </a:t>
            </a:r>
            <a:endParaRPr lang="kk-KZ" sz="1200" b="1" dirty="0" smtClean="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17 </a:t>
            </a:r>
            <a:r>
              <a:rPr lang="kk-KZ" altLang="ru-RU" sz="1200" b="1" dirty="0">
                <a:solidFill>
                  <a:prstClr val="black"/>
                </a:solidFill>
                <a:latin typeface="Times New Roman" panose="02020603050405020304" pitchFamily="18" charset="0"/>
                <a:cs typeface="Times New Roman" panose="02020603050405020304" pitchFamily="18" charset="0"/>
              </a:rPr>
              <a:t>мамыр 2024 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18</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мамыр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a:t>
            </a:r>
            <a:r>
              <a:rPr lang="ru-RU" sz="1200" dirty="0" err="1" smtClean="0">
                <a:latin typeface="Times New Roman" panose="02020603050405020304" pitchFamily="18" charset="0"/>
                <a:cs typeface="Times New Roman" panose="02020603050405020304" pitchFamily="18" charset="0"/>
              </a:rPr>
              <a:t>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Солтүстік-шығыстан </a:t>
            </a:r>
            <a:r>
              <a:rPr lang="kk-KZ" sz="1200" dirty="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ctr"/>
            <a:r>
              <a:rPr lang="kk-KZ" sz="1200" b="1" dirty="0" smtClean="0">
                <a:latin typeface="Times New Roman" panose="02020603050405020304" pitchFamily="18" charset="0"/>
                <a:cs typeface="Times New Roman" panose="02020603050405020304" pitchFamily="18" charset="0"/>
              </a:rPr>
              <a:t>2024 </a:t>
            </a:r>
            <a:r>
              <a:rPr lang="kk-KZ" sz="1200" b="1" dirty="0">
                <a:latin typeface="Times New Roman" panose="02020603050405020304" pitchFamily="18" charset="0"/>
                <a:cs typeface="Times New Roman" panose="02020603050405020304" pitchFamily="18" charset="0"/>
              </a:rPr>
              <a:t>жылғы </a:t>
            </a:r>
            <a:r>
              <a:rPr lang="kk-KZ" sz="1200" b="1" dirty="0" smtClean="0">
                <a:latin typeface="Times New Roman" panose="02020603050405020304" pitchFamily="18" charset="0"/>
                <a:cs typeface="Times New Roman" panose="02020603050405020304" pitchFamily="18" charset="0"/>
              </a:rPr>
              <a:t>19 </a:t>
            </a:r>
            <a:r>
              <a:rPr lang="kk-KZ" sz="1200" b="1" dirty="0" smtClean="0">
                <a:latin typeface="Times New Roman" panose="02020603050405020304" pitchFamily="18" charset="0"/>
                <a:cs typeface="Times New Roman" panose="02020603050405020304" pitchFamily="18" charset="0"/>
              </a:rPr>
              <a:t>мамыр</a:t>
            </a: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18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19 </a:t>
            </a:r>
            <a:r>
              <a:rPr lang="kk-KZ" sz="1200" b="1" dirty="0" smtClean="0">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2024 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09-ға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жаңбыр</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Солтүстік-шығыстан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соғады, күші </a:t>
            </a:r>
            <a:r>
              <a:rPr lang="kk-KZ" sz="1200" dirty="0" smtClean="0">
                <a:solidFill>
                  <a:prstClr val="black"/>
                </a:solidFill>
                <a:latin typeface="Times New Roman" panose="02020603050405020304" pitchFamily="18" charset="0"/>
                <a:cs typeface="Times New Roman" panose="02020603050405020304" pitchFamily="18" charset="0"/>
              </a:rPr>
              <a:t>9-14 </a:t>
            </a:r>
            <a:r>
              <a:rPr lang="kk-KZ" sz="1200" dirty="0" smtClean="0">
                <a:solidFill>
                  <a:prstClr val="black"/>
                </a:solidFill>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7-9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08141326"/>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2497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54626" y="3275053"/>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44269" y="2213223"/>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19998</TotalTime>
  <Words>574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3806</cp:revision>
  <cp:lastPrinted>2021-07-01T07:38:07Z</cp:lastPrinted>
  <dcterms:created xsi:type="dcterms:W3CDTF">2018-03-27T06:03:00Z</dcterms:created>
  <dcterms:modified xsi:type="dcterms:W3CDTF">2024-05-17T07:59:18Z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