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4041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восточный, юго-восточный 2-7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6-8°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6-28°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 </a:t>
            </a:r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990297" y="211845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59899" y="302884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053743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23179</TotalTime>
  <Words>666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3786</cp:revision>
  <cp:lastPrinted>2021-10-18T15:52:53Z</cp:lastPrinted>
  <dcterms:created xsi:type="dcterms:W3CDTF">2018-03-27T06:03:00Z</dcterms:created>
  <dcterms:modified xsi:type="dcterms:W3CDTF">2024-05-17T08:12:30Z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