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226484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5778" y="146635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мая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южный, юго-восточный 9-14 м/с. Температура воздуха ночью 10-12, днем 23-25 тепла.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18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 Ветер юго-западный 9-14, порывы 15-20 м/с. Температура воздуха ночью 12-14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3725287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77502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20031</TotalTime>
  <Words>682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3689</cp:revision>
  <cp:lastPrinted>2021-07-01T03:56:27Z</cp:lastPrinted>
  <dcterms:created xsi:type="dcterms:W3CDTF">2018-03-27T06:03:00Z</dcterms:created>
  <dcterms:modified xsi:type="dcterms:W3CDTF">2024-05-17T09:17:07Z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