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210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6388629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П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восточный, юго-восточный 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8-10°,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27-29°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6614805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20032</TotalTime>
  <Words>604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3532</cp:revision>
  <cp:lastPrinted>2021-07-01T03:56:27Z</cp:lastPrinted>
  <dcterms:created xsi:type="dcterms:W3CDTF">2018-03-27T06:03:00Z</dcterms:created>
  <dcterms:modified xsi:type="dcterms:W3CDTF">2024-05-17T07:02:26Z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