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4" d="100"/>
          <a:sy n="114" d="100"/>
        </p:scale>
        <p:origin x="193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5363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временами сильный дождь, гроза, шквал. Ночью и утром туман. Ветер южный,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   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порывы 15-20, временами 23 м/с.  Температура воздуха ночью 17-19, днем 27-29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порывы 15-20 м/с. Температура воздуха ночью 16-18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548375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19048</TotalTime>
  <Words>646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3602</cp:revision>
  <cp:lastPrinted>2021-07-01T03:56:27Z</cp:lastPrinted>
  <dcterms:created xsi:type="dcterms:W3CDTF">2018-03-27T06:03:00Z</dcterms:created>
  <dcterms:modified xsi:type="dcterms:W3CDTF">2024-05-17T09:24:37Z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