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5153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18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5-10 м/с. Температура воздуха ночью 9-11,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по 08 ч. 19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Температура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73362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19390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3174</cp:revision>
  <cp:lastPrinted>2021-07-01T03:56:27Z</cp:lastPrinted>
  <dcterms:created xsi:type="dcterms:W3CDTF">2018-03-27T06:03:00Z</dcterms:created>
  <dcterms:modified xsi:type="dcterms:W3CDTF">2024-05-17T06:34:43Z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