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7797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050807"/>
              </p:ext>
            </p:extLst>
          </p:nvPr>
        </p:nvGraphicFramePr>
        <p:xfrm>
          <a:off x="5007188" y="4360595"/>
          <a:ext cx="4667576" cy="1673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318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дождь, ночью временами сильный дождь, гроза. Ветер северный, северо-западный 9-14, порывы 15-20 м/с. Температура воздуха ночью 9-11, днем 15-17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25905</TotalTime>
  <Words>530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2021-10-15T03:50:29Z</cp:lastPrinted>
  <dcterms:created xsi:type="dcterms:W3CDTF">2018-03-27T06:03:00Z</dcterms:created>
  <dcterms:modified xsi:type="dcterms:W3CDTF">2024-05-17T07:43:10Z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