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383924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88948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дождь, временами сильный дождь, гроза, шквал. Ветер юго-западный 8-13, при грозе порывы 15-20 м/с. Температура воздуха ночью 16-18, днем 21-23 тепла. 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шквал. Ветер юго-западный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13565</TotalTime>
  <Words>640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3105</cp:revision>
  <cp:lastPrinted>2021-07-01T03:56:27Z</cp:lastPrinted>
  <dcterms:created xsi:type="dcterms:W3CDTF">2018-03-27T06:03:00Z</dcterms:created>
  <dcterms:modified xsi:type="dcterms:W3CDTF">2024-05-17T08:00:56Z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