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139894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5-10 м/с. Температура воздуха ночью 7-9, днем 24-26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дождь. Ветер юго-восточный 9-14 м/с. Температура воздуха ночью 12-14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35226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31577</TotalTime>
  <Words>652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5211</cp:revision>
  <cp:lastPrinted>2021-11-30T05:55:24Z</cp:lastPrinted>
  <dcterms:created xsi:type="dcterms:W3CDTF">2018-03-27T06:03:00Z</dcterms:created>
  <dcterms:modified xsi:type="dcterms:W3CDTF">2024-05-17T05:39:53Z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