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4629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18 мая 2024 г.</a:t>
            </a:r>
            <a:r>
              <a:rPr lang="kk-KZ" sz="1200" dirty="0"/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южный, юго-восточный 9-14 м/с. Температура воздуха ночью 10-12, днем 23-25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юго-западный 9-14, порывы 15-20 м/с. Температура воздуха ночью 12-14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612645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18382</TotalTime>
  <Words>636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3603</cp:revision>
  <cp:lastPrinted>2021-07-01T03:56:27Z</cp:lastPrinted>
  <dcterms:created xsi:type="dcterms:W3CDTF">2018-03-27T06:03:00Z</dcterms:created>
  <dcterms:modified xsi:type="dcterms:W3CDTF">2024-05-17T09:16:14Z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