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894"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65745293"/>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13</a:t>
                      </a:r>
                      <a:r>
                        <a:rPr lang="en-US"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16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мамырға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17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түстік-шығыстан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3</a:t>
            </a:r>
            <a:r>
              <a:rPr lang="kk-KZ" sz="1200" smtClean="0">
                <a:solidFill>
                  <a:prstClr val="black"/>
                </a:solidFill>
                <a:latin typeface="Times New Roman" pitchFamily="18" charset="0"/>
                <a:cs typeface="Times New Roman" pitchFamily="18" charset="0"/>
              </a:rPr>
              <a:t>-5°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11308" y="228860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40114668"/>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56147"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18865</TotalTime>
  <Words>563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3493</cp:revision>
  <cp:lastPrinted>2021-07-01T03:56:27Z</cp:lastPrinted>
  <dcterms:created xsi:type="dcterms:W3CDTF">2018-03-27T06:03:00Z</dcterms:created>
  <dcterms:modified xsi:type="dcterms:W3CDTF">2024-05-16T08:59:54Z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