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3" d="100"/>
          <a:sy n="73" d="100"/>
        </p:scale>
        <p:origin x="30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83889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№137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17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16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аздаған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таңертең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тұман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солтүстік-шығысқа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4-6,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18-20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endParaRPr lang="kk-KZ" altLang="ru-RU" sz="1200" b="1"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18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7780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соққан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15-20,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77800" algn="just"/>
            <a:endParaRPr lang="ru-RU" altLang="ru-RU" sz="1200" dirty="0" err="1">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976" y="23736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0575363"/>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Рахметова Ж.А./Огай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772416"/>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18358</TotalTime>
  <Words>633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3648</cp:revision>
  <cp:lastPrinted>2021-07-01T03:56:27Z</cp:lastPrinted>
  <dcterms:created xsi:type="dcterms:W3CDTF">2018-03-27T06:03:00Z</dcterms:created>
  <dcterms:modified xsi:type="dcterms:W3CDTF">2024-05-16T08:49:01Z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