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218" autoAdjust="0"/>
  </p:normalViewPr>
  <p:slideViewPr>
    <p:cSldViewPr showGuides="1">
      <p:cViewPr varScale="1">
        <p:scale>
          <a:sx n="112" d="100"/>
          <a:sy n="112" d="100"/>
        </p:scale>
        <p:origin x="202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00976548"/>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smtClean="0">
                          <a:solidFill>
                            <a:srgbClr val="002060"/>
                          </a:solidFill>
                          <a:latin typeface="Times New Roman" panose="02020603050405020304" pitchFamily="18" charset="0"/>
                          <a:cs typeface="Times New Roman" panose="02020603050405020304" pitchFamily="18" charset="0"/>
                        </a:rPr>
                        <a:t>№ </a:t>
                      </a:r>
                      <a:r>
                        <a:rPr lang="ru-RU" altLang="x-none" sz="1600" b="1" i="1" smtClean="0">
                          <a:solidFill>
                            <a:srgbClr val="002060"/>
                          </a:solidFill>
                          <a:latin typeface="Times New Roman" panose="02020603050405020304" pitchFamily="18" charset="0"/>
                          <a:cs typeface="Times New Roman" panose="02020603050405020304" pitchFamily="18" charset="0"/>
                        </a:rPr>
                        <a:t>137</a:t>
                      </a:r>
                      <a:r>
                        <a:rPr lang="ru-RU" altLang="x-none" sz="1600" b="1" i="1" baseline="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16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мамыр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7" y="98449"/>
            <a:ext cx="4714908"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17 </a:t>
            </a:r>
            <a:r>
              <a:rPr lang="kk-KZ" altLang="ru-RU" sz="1200" b="1" dirty="0" smtClean="0">
                <a:latin typeface="Times New Roman" pitchFamily="18" charset="0"/>
                <a:cs typeface="Times New Roman" pitchFamily="18" charset="0"/>
              </a:rPr>
              <a:t>мамырға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16</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мамыр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17 </a:t>
            </a:r>
            <a:r>
              <a:rPr lang="kk-KZ" altLang="ru-RU" sz="1200" b="1" dirty="0" smtClean="0">
                <a:solidFill>
                  <a:srgbClr val="000000"/>
                </a:solidFill>
                <a:latin typeface="Times New Roman" pitchFamily="18" charset="0"/>
                <a:cs typeface="Times New Roman" pitchFamily="18" charset="0"/>
              </a:rPr>
              <a:t>мамыр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 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a:t>
            </a:r>
            <a:r>
              <a:rPr lang="ru-RU" sz="1200" dirty="0" err="1" smtClean="0">
                <a:latin typeface="Times New Roman" pitchFamily="18" charset="0"/>
                <a:cs typeface="Times New Roman" pitchFamily="18" charset="0"/>
              </a:rPr>
              <a:t>елдің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err="1">
                <a:latin typeface="Times New Roman" pitchFamily="18" charset="0"/>
                <a:cs typeface="Times New Roman" pitchFamily="18" charset="0"/>
              </a:rPr>
              <a:t>-</a:t>
            </a:r>
            <a:r>
              <a:rPr lang="ru-RU" sz="1200" dirty="0" err="1" smtClean="0">
                <a:latin typeface="Times New Roman" pitchFamily="18" charset="0"/>
                <a:cs typeface="Times New Roman" pitchFamily="18" charset="0"/>
              </a:rPr>
              <a:t>батысқа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5-10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6-8,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18-20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18 </a:t>
            </a:r>
            <a:r>
              <a:rPr lang="kk-KZ" sz="1200" b="1" dirty="0" smtClean="0">
                <a:solidFill>
                  <a:srgbClr val="000000"/>
                </a:solidFill>
                <a:latin typeface="Times New Roman" pitchFamily="18" charset="0"/>
                <a:cs typeface="Times New Roman" pitchFamily="18" charset="0"/>
              </a:rPr>
              <a:t>мамырға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16 мамыр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17</a:t>
            </a:r>
            <a:r>
              <a:rPr lang="kk-KZ" sz="1200" b="1" dirty="0" smtClean="0">
                <a:solidFill>
                  <a:srgbClr val="000000"/>
                </a:solidFill>
                <a:latin typeface="Times New Roman" pitchFamily="18" charset="0"/>
                <a:cs typeface="Times New Roman" pitchFamily="18" charset="0"/>
              </a:rPr>
              <a:t> мамыр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Аздаған</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бұлтты, жауын шашынсыз. </a:t>
            </a:r>
            <a:r>
              <a:rPr lang="kk-KZ" sz="1200" dirty="0" smtClean="0">
                <a:latin typeface="Times New Roman" pitchFamily="18" charset="0"/>
                <a:cs typeface="Times New Roman" pitchFamily="18" charset="0"/>
              </a:rPr>
              <a:t>Батыстан, солтүстік-батыстан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1-6 </a:t>
            </a:r>
            <a:r>
              <a:rPr lang="ru-RU" sz="1200" dirty="0" smtClean="0">
                <a:latin typeface="Times New Roman" pitchFamily="18" charset="0"/>
                <a:cs typeface="Times New Roman" pitchFamily="18" charset="0"/>
              </a:rPr>
              <a:t>м/с</a:t>
            </a:r>
            <a:r>
              <a:rPr lang="kk-KZ" sz="1200" dirty="0" smtClean="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6-8 </a:t>
            </a:r>
            <a:r>
              <a:rPr lang="kk-KZ" sz="1200" dirty="0" smtClean="0">
                <a:latin typeface="Times New Roman" pitchFamily="18" charset="0"/>
                <a:cs typeface="Times New Roman" pitchFamily="18" charset="0"/>
              </a:rPr>
              <a:t>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73762612"/>
              </p:ext>
            </p:extLst>
          </p:nvPr>
        </p:nvGraphicFramePr>
        <p:xfrm>
          <a:off x="5024438" y="4143380"/>
          <a:ext cx="4667576" cy="2144628"/>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xmlns="" val="3583770891"/>
                    </a:ext>
                  </a:extLst>
                </a:gridCol>
                <a:gridCol w="1457141">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77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375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0,075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0,558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0,095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0,325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4438" y="3429000"/>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ru-RU"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7" y="2199023"/>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17 </a:t>
            </a:r>
            <a:r>
              <a:rPr lang="kk-KZ" sz="1200" dirty="0" smtClean="0">
                <a:solidFill>
                  <a:schemeClr val="tx1"/>
                </a:solidFill>
                <a:latin typeface="Times New Roman" panose="02020603050405020304" pitchFamily="18" charset="0"/>
                <a:cs typeface="Times New Roman" panose="02020603050405020304" pitchFamily="18" charset="0"/>
              </a:rPr>
              <a:t>мамырда, </a:t>
            </a:r>
            <a:r>
              <a:rPr lang="kk-KZ" sz="1200" dirty="0" smtClean="0">
                <a:solidFill>
                  <a:schemeClr val="tx1"/>
                </a:solidFill>
                <a:latin typeface="Times New Roman" panose="02020603050405020304" pitchFamily="18" charset="0"/>
                <a:cs typeface="Times New Roman" panose="02020603050405020304" pitchFamily="18" charset="0"/>
              </a:rPr>
              <a:t>18 </a:t>
            </a:r>
            <a:r>
              <a:rPr lang="kk-KZ" sz="1200" dirty="0" smtClean="0">
                <a:solidFill>
                  <a:schemeClr val="tx1"/>
                </a:solidFill>
                <a:latin typeface="Times New Roman" panose="02020603050405020304" pitchFamily="18" charset="0"/>
                <a:cs typeface="Times New Roman" panose="02020603050405020304" pitchFamily="18" charset="0"/>
              </a:rPr>
              <a:t>мамырда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kk-KZ"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7" y="3237667"/>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17663</TotalTime>
  <Words>525</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4332</cp:revision>
  <cp:lastPrinted>2021-07-01T07:38:07Z</cp:lastPrinted>
  <dcterms:created xsi:type="dcterms:W3CDTF">2018-03-27T06:03:00Z</dcterms:created>
  <dcterms:modified xsi:type="dcterms:W3CDTF">2024-05-16T10:26:39Z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