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3" d="100"/>
          <a:sy n="73" d="100"/>
        </p:scale>
        <p:origin x="30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987024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692527" y="160994"/>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17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0315828"/>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878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anose="02020603050405020304" pitchFamily="18" charset="0"/>
                          <a:cs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anose="02020603050405020304" pitchFamily="18" charset="0"/>
                          <a:cs typeface="Times New Roman" panose="02020603050405020304" pitchFamily="18" charset="0"/>
                        </a:rPr>
                        <a:t>769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anose="02020603050405020304" pitchFamily="18" charset="0"/>
                          <a:cs typeface="Times New Roman" panose="02020603050405020304" pitchFamily="18" charset="0"/>
                        </a:rPr>
                        <a:t>0.154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60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anose="02020603050405020304" pitchFamily="18" charset="0"/>
                          <a:cs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19069</TotalTime>
  <Words>610</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3647</cp:revision>
  <cp:lastPrinted>2021-07-01T07:38:07Z</cp:lastPrinted>
  <dcterms:created xsi:type="dcterms:W3CDTF">2018-03-27T06:03:00Z</dcterms:created>
  <dcterms:modified xsi:type="dcterms:W3CDTF">2024-05-16T08:33:15Z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